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310" r:id="rId5"/>
    <p:sldId id="305" r:id="rId6"/>
    <p:sldId id="276" r:id="rId7"/>
    <p:sldId id="274" r:id="rId8"/>
    <p:sldId id="286" r:id="rId9"/>
    <p:sldId id="279" r:id="rId10"/>
    <p:sldId id="306" r:id="rId11"/>
    <p:sldId id="307" r:id="rId12"/>
    <p:sldId id="300"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26"/>
  </p:normalViewPr>
  <p:slideViewPr>
    <p:cSldViewPr snapToGrid="0">
      <p:cViewPr varScale="1">
        <p:scale>
          <a:sx n="59" d="100"/>
          <a:sy n="59" d="100"/>
        </p:scale>
        <p:origin x="964" y="52"/>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1/4/2025</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1/4/2025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Market Analysis</a:t>
            </a:r>
          </a:p>
          <a:p>
            <a:endParaRPr lang="en-IN" dirty="0"/>
          </a:p>
        </p:txBody>
      </p:sp>
      <p:sp>
        <p:nvSpPr>
          <p:cNvPr id="4" name="Slide Number Placeholder 3"/>
          <p:cNvSpPr>
            <a:spLocks noGrp="1"/>
          </p:cNvSpPr>
          <p:nvPr>
            <p:ph type="sldNum" sz="quarter" idx="5"/>
          </p:nvPr>
        </p:nvSpPr>
        <p:spPr/>
        <p:txBody>
          <a:bodyPr/>
          <a:lstStyle/>
          <a:p>
            <a:fld id="{8D7D3E5B-4BED-B24C-9674-6B6454D04561}" type="slidenum">
              <a:rPr lang="en-US" smtClean="0"/>
              <a:t>1</a:t>
            </a:fld>
            <a:endParaRPr lang="en-US" dirty="0"/>
          </a:p>
        </p:txBody>
      </p:sp>
    </p:spTree>
    <p:extLst>
      <p:ext uri="{BB962C8B-B14F-4D97-AF65-F5344CB8AC3E}">
        <p14:creationId xmlns:p14="http://schemas.microsoft.com/office/powerpoint/2010/main" val="24034828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8D7D3E5B-4BED-B24C-9674-6B6454D0456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7358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10</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7" y="1399032"/>
            <a:ext cx="6757416" cy="3427502"/>
          </a:xfrm>
        </p:spPr>
        <p:txBody>
          <a:bodyPr lIns="0" tIns="0" rIns="0" bIns="0" anchor="t">
            <a:noAutofit/>
          </a:bodyPr>
          <a:lstStyle>
            <a:lvl1pPr algn="l">
              <a:defRPr sz="4500" cap="all" baseline="0"/>
            </a:lvl1pPr>
          </a:lstStyle>
          <a:p>
            <a:r>
              <a:rPr lang="en-US" dirty="0"/>
              <a:t>CLICK TO EDIT MASTER TITLE STYLE</a:t>
            </a:r>
          </a:p>
        </p:txBody>
      </p:sp>
      <p:sp>
        <p:nvSpPr>
          <p:cNvPr id="3" name="Subtitle 2">
            <a:extLst>
              <a:ext uri="{FF2B5EF4-FFF2-40B4-BE49-F238E27FC236}">
                <a16:creationId xmlns:a16="http://schemas.microsoft.com/office/drawing/2014/main" id="{DCFB69D3-5632-4285-A209-9DCA67DA668C}"/>
              </a:ext>
            </a:extLst>
          </p:cNvPr>
          <p:cNvSpPr>
            <a:spLocks noGrp="1"/>
          </p:cNvSpPr>
          <p:nvPr>
            <p:ph type="subTitle" idx="1"/>
          </p:nvPr>
        </p:nvSpPr>
        <p:spPr>
          <a:xfrm>
            <a:off x="816768" y="417444"/>
            <a:ext cx="7414940" cy="883258"/>
          </a:xfrm>
        </p:spPr>
        <p:txBody>
          <a:bodyPr lIns="0" tIns="0" rIns="0" bIns="182880" anchor="b">
            <a:noAutofit/>
          </a:bodyPr>
          <a:lstStyle>
            <a:lvl1pPr marL="0" indent="0" algn="l">
              <a:lnSpc>
                <a:spcPct val="100000"/>
              </a:lnSpc>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3941064" cy="4270248"/>
          </a:xfrm>
        </p:spPr>
        <p:txBody>
          <a:bodyPr lIns="91440" tIns="45720" rIns="91440" bIns="45720">
            <a:noAutofit/>
          </a:bodyPr>
          <a:lstStyle>
            <a:lvl1pPr>
              <a:lnSpc>
                <a:spcPct val="120000"/>
              </a:lnSpc>
              <a:spcBef>
                <a:spcPts val="0"/>
              </a:spcBef>
              <a:spcAft>
                <a:spcPts val="600"/>
              </a:spcAft>
              <a:defRPr sz="1800" b="1" cap="all"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5614416" y="1837944"/>
            <a:ext cx="5358384" cy="4270248"/>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2632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15987AE2-5803-BA29-C76B-C9FA864D3F00}"/>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B8540B3-3734-5A53-D7E0-D89871A3711C}"/>
              </a:ext>
            </a:extLst>
          </p:cNvPr>
          <p:cNvSpPr>
            <a:spLocks noGrp="1"/>
          </p:cNvSpPr>
          <p:nvPr>
            <p:ph type="title" hasCustomPrompt="1"/>
          </p:nvPr>
        </p:nvSpPr>
        <p:spPr>
          <a:xfrm>
            <a:off x="850392" y="182880"/>
            <a:ext cx="10085832" cy="1307592"/>
          </a:xfrm>
        </p:spPr>
        <p:txBody>
          <a:bodyPr anchor="b">
            <a:noAutofit/>
          </a:bodyPr>
          <a:lstStyle>
            <a:lvl1pPr algn="l">
              <a:defRPr sz="3200" baseline="0"/>
            </a:lvl1pPr>
          </a:lstStyle>
          <a:p>
            <a:r>
              <a:rPr lang="en-US" dirty="0"/>
              <a:t>CLICK TO EDIT MASTER TITLE</a:t>
            </a:r>
          </a:p>
        </p:txBody>
      </p:sp>
      <p:sp>
        <p:nvSpPr>
          <p:cNvPr id="5" name="Content Placeholder 3">
            <a:extLst>
              <a:ext uri="{FF2B5EF4-FFF2-40B4-BE49-F238E27FC236}">
                <a16:creationId xmlns:a16="http://schemas.microsoft.com/office/drawing/2014/main" id="{7E6B22B6-D5E7-7C52-B588-374568C8DD6C}"/>
              </a:ext>
            </a:extLst>
          </p:cNvPr>
          <p:cNvSpPr>
            <a:spLocks noGrp="1"/>
          </p:cNvSpPr>
          <p:nvPr>
            <p:ph sz="half" idx="2"/>
          </p:nvPr>
        </p:nvSpPr>
        <p:spPr>
          <a:xfrm>
            <a:off x="850392" y="1911096"/>
            <a:ext cx="4837176" cy="2898648"/>
          </a:xfrm>
        </p:spPr>
        <p:txBody>
          <a:bodyPr lIns="0" tIns="0" rIns="0" bIns="0">
            <a:noAutofit/>
          </a:bodyPr>
          <a:lstStyle>
            <a:lvl1pPr>
              <a:lnSpc>
                <a:spcPct val="120000"/>
              </a:lnSpc>
              <a:spcBef>
                <a:spcPts val="0"/>
              </a:spcBef>
              <a:spcAft>
                <a:spcPts val="1200"/>
              </a:spcAft>
              <a:defRPr sz="1800" cap="none" baseline="0">
                <a:latin typeface="+mn-lt"/>
              </a:defRPr>
            </a:lvl1pPr>
            <a:lvl2pPr marL="283464" indent="-285750">
              <a:lnSpc>
                <a:spcPct val="120000"/>
              </a:lnSpc>
              <a:spcBef>
                <a:spcPts val="0"/>
              </a:spcBef>
              <a:spcAft>
                <a:spcPts val="600"/>
              </a:spcAft>
              <a:buFont typeface="Arial" panose="020B0604020202020204" pitchFamily="34" charset="0"/>
              <a:buChar char="•"/>
              <a:defRPr sz="1800">
                <a:latin typeface="+mn-lt"/>
              </a:defRPr>
            </a:lvl2pPr>
            <a:lvl3pPr marL="54864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BCDBC7A5-FE31-E809-7729-4AFA9CFD0DEB}"/>
              </a:ext>
            </a:extLst>
          </p:cNvPr>
          <p:cNvSpPr>
            <a:spLocks noGrp="1"/>
          </p:cNvSpPr>
          <p:nvPr>
            <p:ph sz="half" idx="36"/>
          </p:nvPr>
        </p:nvSpPr>
        <p:spPr>
          <a:xfrm>
            <a:off x="6812280" y="1911096"/>
            <a:ext cx="4453128" cy="1911096"/>
          </a:xfrm>
        </p:spPr>
        <p:txBody>
          <a:bodyPr lIns="0" tIns="0" rIns="0" bIns="0">
            <a:noAutofit/>
          </a:bodyPr>
          <a:lstStyle>
            <a:lvl1pPr marL="285750" indent="-285750">
              <a:lnSpc>
                <a:spcPct val="120000"/>
              </a:lnSpc>
              <a:spcBef>
                <a:spcPts val="0"/>
              </a:spcBef>
              <a:spcAft>
                <a:spcPts val="1200"/>
              </a:spcAft>
              <a:buFont typeface="Arial" panose="020B0604020202020204" pitchFamily="34" charset="0"/>
              <a:buChar char="•"/>
              <a:defRPr sz="1800" cap="none" baseline="0">
                <a:latin typeface="+mn-lt"/>
              </a:defRPr>
            </a:lvl1pPr>
            <a:lvl2pPr marL="548640" indent="-285750">
              <a:lnSpc>
                <a:spcPct val="120000"/>
              </a:lnSpc>
              <a:spcBef>
                <a:spcPts val="0"/>
              </a:spcBef>
              <a:spcAft>
                <a:spcPts val="600"/>
              </a:spcAft>
              <a:buFont typeface="Arial" panose="020B0604020202020204" pitchFamily="34" charset="0"/>
              <a:buChar char="•"/>
              <a:defRPr sz="1800">
                <a:latin typeface="+mn-lt"/>
              </a:defRPr>
            </a:lvl2pPr>
            <a:lvl3pPr marL="822960" indent="-285750">
              <a:lnSpc>
                <a:spcPct val="120000"/>
              </a:lnSpc>
              <a:spcBef>
                <a:spcPts val="0"/>
              </a:spcBef>
              <a:buFont typeface="Arial" panose="020B0604020202020204" pitchFamily="34" charset="0"/>
              <a:buChar cha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6812280" y="4242816"/>
            <a:ext cx="4123944" cy="2615184"/>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6" name="Freeform 12">
            <a:extLst>
              <a:ext uri="{FF2B5EF4-FFF2-40B4-BE49-F238E27FC236}">
                <a16:creationId xmlns:a16="http://schemas.microsoft.com/office/drawing/2014/main" id="{82C1C4E7-A67E-5E90-3669-D2982C30E4FC}"/>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2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4078224"/>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1" y="640080"/>
            <a:ext cx="5029200" cy="2157984"/>
          </a:xfrm>
        </p:spPr>
        <p:txBody>
          <a:bodyPr lIns="0" tIns="0" rIns="0" bIns="0" anchor="b">
            <a:noAutofit/>
          </a:bodyPr>
          <a:lstStyle>
            <a:lvl1pPr>
              <a:defRPr sz="32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127248"/>
            <a:ext cx="4834517" cy="3108960"/>
          </a:xfrm>
        </p:spPr>
        <p:txBody>
          <a:bodyPr lIns="0" tIns="0" rIns="0" bIns="0">
            <a:noAutofit/>
          </a:bodyPr>
          <a:lstStyle>
            <a:lvl1pPr marL="0" indent="0">
              <a:lnSpc>
                <a:spcPct val="120000"/>
              </a:lnSpc>
              <a:spcBef>
                <a:spcPts val="0"/>
              </a:spcBef>
              <a:spcAft>
                <a:spcPts val="1200"/>
              </a:spcAft>
              <a:buNone/>
              <a:defRPr sz="1800" cap="none"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4" name="Rectangle 3">
            <a:extLst>
              <a:ext uri="{FF2B5EF4-FFF2-40B4-BE49-F238E27FC236}">
                <a16:creationId xmlns:a16="http://schemas.microsoft.com/office/drawing/2014/main" id="{6D80952A-DC24-8DFB-F8E3-1AAC5A9D5F6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ooter Placeholder 1">
            <a:extLst>
              <a:ext uri="{FF2B5EF4-FFF2-40B4-BE49-F238E27FC236}">
                <a16:creationId xmlns:a16="http://schemas.microsoft.com/office/drawing/2014/main" id="{21A89689-0612-8B49-DF4A-1864B8558C5C}"/>
              </a:ext>
            </a:extLst>
          </p:cNvPr>
          <p:cNvSpPr>
            <a:spLocks noGrp="1"/>
          </p:cNvSpPr>
          <p:nvPr>
            <p:ph type="ftr" sz="quarter" idx="12"/>
          </p:nvPr>
        </p:nvSpPr>
        <p:spPr>
          <a:xfrm rot="16200000">
            <a:off x="8854442" y="2953511"/>
            <a:ext cx="6291068" cy="384048"/>
          </a:xfrm>
        </p:spPr>
        <p:txBody>
          <a:bodyPr/>
          <a:lstStyle/>
          <a:p>
            <a:r>
              <a:rPr lang="en-US" dirty="0"/>
              <a:t>Presentation Title</a:t>
            </a:r>
          </a:p>
        </p:txBody>
      </p:sp>
      <p:sp>
        <p:nvSpPr>
          <p:cNvPr id="13" name="Slide Number Placeholder 4">
            <a:extLst>
              <a:ext uri="{FF2B5EF4-FFF2-40B4-BE49-F238E27FC236}">
                <a16:creationId xmlns:a16="http://schemas.microsoft.com/office/drawing/2014/main" id="{2FE54DA2-6D33-7833-E646-95347EF8B9AD}"/>
              </a:ext>
            </a:extLst>
          </p:cNvPr>
          <p:cNvSpPr>
            <a:spLocks noGrp="1"/>
          </p:cNvSpPr>
          <p:nvPr>
            <p:ph type="sldNum" sz="quarter" idx="13"/>
          </p:nvPr>
        </p:nvSpPr>
        <p:spPr>
          <a:xfrm rot="16200000">
            <a:off x="11716512" y="6382510"/>
            <a:ext cx="566928" cy="384048"/>
          </a:xfrm>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003179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53712" cy="2432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6693408" y="640080"/>
            <a:ext cx="5093208" cy="2189223"/>
          </a:xfrm>
        </p:spPr>
        <p:txBody>
          <a:bodyPr lIns="0" tIns="0" rIns="0" bIns="0" anchor="b">
            <a:noAutofit/>
          </a:bodyPr>
          <a:lstStyle>
            <a:lvl1pPr>
              <a:defRPr sz="3200" baseline="0">
                <a:solidFill>
                  <a:schemeClr val="tx1"/>
                </a:solidFill>
              </a:defRPr>
            </a:lvl1pPr>
          </a:lstStyle>
          <a:p>
            <a:r>
              <a:rPr lang="en-US" dirty="0"/>
              <a:t>CLICK TO EDIT MASTER TITLE STYLE</a:t>
            </a:r>
          </a:p>
        </p:txBody>
      </p:sp>
      <p:sp>
        <p:nvSpPr>
          <p:cNvPr id="6" name="Picture Placeholder 5">
            <a:extLst>
              <a:ext uri="{FF2B5EF4-FFF2-40B4-BE49-F238E27FC236}">
                <a16:creationId xmlns:a16="http://schemas.microsoft.com/office/drawing/2014/main" id="{5FBA0098-0696-799B-78DA-DBE833190D57}"/>
              </a:ext>
            </a:extLst>
          </p:cNvPr>
          <p:cNvSpPr>
            <a:spLocks noGrp="1"/>
          </p:cNvSpPr>
          <p:nvPr>
            <p:ph type="pic" sz="quarter" idx="11"/>
          </p:nvPr>
        </p:nvSpPr>
        <p:spPr>
          <a:xfrm>
            <a:off x="832104" y="640080"/>
            <a:ext cx="4727448" cy="5559552"/>
          </a:xfrm>
          <a:custGeom>
            <a:avLst/>
            <a:gdLst>
              <a:gd name="connsiteX0" fmla="*/ 0 w 4727448"/>
              <a:gd name="connsiteY0" fmla="*/ 0 h 5559552"/>
              <a:gd name="connsiteX1" fmla="*/ 4727448 w 4727448"/>
              <a:gd name="connsiteY1" fmla="*/ 0 h 5559552"/>
              <a:gd name="connsiteX2" fmla="*/ 4727448 w 4727448"/>
              <a:gd name="connsiteY2" fmla="*/ 2500529 h 5559552"/>
              <a:gd name="connsiteX3" fmla="*/ 4596278 w 4727448"/>
              <a:gd name="connsiteY3" fmla="*/ 2513752 h 5559552"/>
              <a:gd name="connsiteX4" fmla="*/ 4071308 w 4727448"/>
              <a:gd name="connsiteY4" fmla="*/ 3157867 h 5559552"/>
              <a:gd name="connsiteX5" fmla="*/ 4596278 w 4727448"/>
              <a:gd name="connsiteY5" fmla="*/ 3801983 h 5559552"/>
              <a:gd name="connsiteX6" fmla="*/ 4727448 w 4727448"/>
              <a:gd name="connsiteY6" fmla="*/ 3815206 h 5559552"/>
              <a:gd name="connsiteX7" fmla="*/ 4727448 w 4727448"/>
              <a:gd name="connsiteY7" fmla="*/ 5559552 h 5559552"/>
              <a:gd name="connsiteX8" fmla="*/ 0 w 4727448"/>
              <a:gd name="connsiteY8" fmla="*/ 5559552 h 555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7448" h="5559552">
                <a:moveTo>
                  <a:pt x="0" y="0"/>
                </a:moveTo>
                <a:lnTo>
                  <a:pt x="4727448" y="0"/>
                </a:lnTo>
                <a:lnTo>
                  <a:pt x="4727448" y="2500529"/>
                </a:lnTo>
                <a:lnTo>
                  <a:pt x="4596278" y="2513752"/>
                </a:lnTo>
                <a:cubicBezTo>
                  <a:pt x="4296678" y="2575059"/>
                  <a:pt x="4071308" y="2840144"/>
                  <a:pt x="4071308" y="3157867"/>
                </a:cubicBezTo>
                <a:cubicBezTo>
                  <a:pt x="4071308" y="3475590"/>
                  <a:pt x="4296678" y="3740676"/>
                  <a:pt x="4596278" y="3801983"/>
                </a:cubicBezTo>
                <a:lnTo>
                  <a:pt x="4727448" y="3815206"/>
                </a:lnTo>
                <a:lnTo>
                  <a:pt x="4727448" y="5559552"/>
                </a:lnTo>
                <a:lnTo>
                  <a:pt x="0" y="5559552"/>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693408" y="3145536"/>
            <a:ext cx="4306824" cy="2313432"/>
          </a:xfrm>
        </p:spPr>
        <p:txBody>
          <a:bodyPr lIns="0" tIns="0" rIns="0" bIns="0">
            <a:noAutofit/>
          </a:bodyPr>
          <a:lstStyle>
            <a:lvl1pPr marL="0" indent="0">
              <a:lnSpc>
                <a:spcPct val="120000"/>
              </a:lnSpc>
              <a:spcBef>
                <a:spcPts val="0"/>
              </a:spcBef>
              <a:spcAft>
                <a:spcPts val="1200"/>
              </a:spcAft>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Oval 6">
            <a:extLst>
              <a:ext uri="{FF2B5EF4-FFF2-40B4-BE49-F238E27FC236}">
                <a16:creationId xmlns:a16="http://schemas.microsoft.com/office/drawing/2014/main" id="{9AF214F5-1EBC-DA96-F275-05A0133562D0}"/>
              </a:ext>
            </a:extLst>
          </p:cNvPr>
          <p:cNvSpPr/>
          <p:nvPr userDrawn="1"/>
        </p:nvSpPr>
        <p:spPr>
          <a:xfrm>
            <a:off x="4903412" y="3140474"/>
            <a:ext cx="1314946" cy="1314946"/>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ubtitle, and image">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3" y="1106424"/>
            <a:ext cx="6839712" cy="1746504"/>
          </a:xfrm>
        </p:spPr>
        <p:txBody>
          <a:bodyPr lIns="0" tIns="0" rIns="0" bIns="0" anchor="b">
            <a:noAutofit/>
          </a:bodyPr>
          <a:lstStyle>
            <a:lvl1pPr>
              <a:defRPr sz="32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0392" y="3236976"/>
            <a:ext cx="5248656" cy="2660904"/>
          </a:xfrm>
        </p:spPr>
        <p:txBody>
          <a:bodyPr lIns="0" tIns="0" rIns="0" bIns="0">
            <a:noAutofit/>
          </a:bodyPr>
          <a:lstStyle>
            <a:lvl1pPr marL="0" indent="0">
              <a:lnSpc>
                <a:spcPct val="120000"/>
              </a:lnSpc>
              <a:spcBef>
                <a:spcPts val="0"/>
              </a:spcBef>
              <a:spcAft>
                <a:spcPts val="1200"/>
              </a:spcAft>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680960" y="804672"/>
            <a:ext cx="3475649" cy="5248656"/>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and subtitle">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6693408" y="1325880"/>
            <a:ext cx="5093208" cy="2816352"/>
          </a:xfrm>
        </p:spPr>
        <p:txBody>
          <a:bodyPr lIns="0" tIns="0" rIns="0" bIns="0" anchor="b">
            <a:noAutofit/>
          </a:bodyPr>
          <a:lstStyle>
            <a:lvl1pPr>
              <a:defRPr sz="32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p:nvPr>
        </p:nvSpPr>
        <p:spPr>
          <a:xfrm>
            <a:off x="6693408" y="4462272"/>
            <a:ext cx="3995928" cy="1956816"/>
          </a:xfrm>
        </p:spPr>
        <p:txBody>
          <a:bodyPr lIns="0" tIns="0" rIns="0" bIns="0">
            <a:noAutofit/>
          </a:bodyPr>
          <a:lstStyle>
            <a:lvl1pPr marL="0" indent="0" algn="l">
              <a:lnSpc>
                <a:spcPct val="120000"/>
              </a:lnSpc>
              <a:spcBef>
                <a:spcPts val="0"/>
              </a:spcBef>
              <a:spcAft>
                <a:spcPts val="1200"/>
              </a:spcAft>
              <a:buNone/>
              <a:defRPr sz="1800" cap="none"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 name="Rectangle 1">
            <a:extLst>
              <a:ext uri="{FF2B5EF4-FFF2-40B4-BE49-F238E27FC236}">
                <a16:creationId xmlns:a16="http://schemas.microsoft.com/office/drawing/2014/main" id="{7FD6A538-39F8-D45E-F4C1-38779C640BBC}"/>
              </a:ext>
            </a:extLst>
          </p:cNvPr>
          <p:cNvSpPr/>
          <p:nvPr userDrawn="1"/>
        </p:nvSpPr>
        <p:spPr>
          <a:xfrm>
            <a:off x="11792373" y="0"/>
            <a:ext cx="408811" cy="685800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14"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4410512"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5" name="Picture 14"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l="-406" r="17667" b="23487"/>
          <a:stretch/>
        </p:blipFill>
        <p:spPr>
          <a:xfrm>
            <a:off x="4124294" y="2125402"/>
            <a:ext cx="767806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850392" y="420624"/>
            <a:ext cx="10954512" cy="1463040"/>
          </a:xfrm>
        </p:spPr>
        <p:txBody>
          <a:bodyPr lIns="0" tIns="0" rIns="0" bIns="0" anchor="b">
            <a:noAutofit/>
          </a:bodyPr>
          <a:lstStyle>
            <a:lvl1pPr>
              <a:lnSpc>
                <a:spcPct val="100000"/>
              </a:lnSpc>
              <a:defRPr sz="3200" b="0" i="0" spc="600" baseline="0">
                <a:latin typeface="+mj-lt"/>
              </a:defRPr>
            </a:lvl1pPr>
          </a:lstStyle>
          <a:p>
            <a:r>
              <a:rPr lang="en-US" dirty="0"/>
              <a:t>CLICK TO EDIT MASTER TITLE STYLE</a:t>
            </a:r>
          </a:p>
        </p:txBody>
      </p:sp>
      <p:sp>
        <p:nvSpPr>
          <p:cNvPr id="6" name="Text Placeholder 5">
            <a:extLst>
              <a:ext uri="{FF2B5EF4-FFF2-40B4-BE49-F238E27FC236}">
                <a16:creationId xmlns:a16="http://schemas.microsoft.com/office/drawing/2014/main" id="{1BD9CFE2-F1DE-34DA-A154-9AE903E5B7FC}"/>
              </a:ext>
            </a:extLst>
          </p:cNvPr>
          <p:cNvSpPr>
            <a:spLocks noGrp="1"/>
          </p:cNvSpPr>
          <p:nvPr>
            <p:ph type="body" sz="quarter" idx="12"/>
          </p:nvPr>
        </p:nvSpPr>
        <p:spPr>
          <a:xfrm>
            <a:off x="850899" y="2231136"/>
            <a:ext cx="4828032" cy="3566160"/>
          </a:xfrm>
        </p:spPr>
        <p:txBody>
          <a:bodyPr/>
          <a:lstStyle>
            <a:lvl1pPr marL="283464" indent="-283464">
              <a:lnSpc>
                <a:spcPct val="120000"/>
              </a:lnSpc>
              <a:spcBef>
                <a:spcPts val="0"/>
              </a:spcBef>
              <a:spcAft>
                <a:spcPts val="1200"/>
              </a:spcAft>
              <a:buFont typeface="Arial" panose="020B0604020202020204" pitchFamily="34" charset="0"/>
              <a:buChar char="•"/>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31D5B031-92C7-C093-2551-D07457044EAC}"/>
              </a:ext>
            </a:extLst>
          </p:cNvPr>
          <p:cNvGrpSpPr/>
          <p:nvPr userDrawn="1"/>
        </p:nvGrpSpPr>
        <p:grpSpPr>
          <a:xfrm>
            <a:off x="-1" y="-2"/>
            <a:ext cx="12191610" cy="6858001"/>
            <a:chOff x="-1" y="-2"/>
            <a:chExt cx="12191610" cy="6858001"/>
          </a:xfrm>
        </p:grpSpPr>
        <p:pic>
          <p:nvPicPr>
            <p:cNvPr id="4" name="Picture Placeholder 14" descr="White modern architecture">
              <a:extLst>
                <a:ext uri="{FF2B5EF4-FFF2-40B4-BE49-F238E27FC236}">
                  <a16:creationId xmlns:a16="http://schemas.microsoft.com/office/drawing/2014/main" id="{21A49D77-8AEF-828A-03A8-2845B710DEEA}"/>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6155702" y="-2"/>
              <a:ext cx="6035907" cy="6858001"/>
            </a:xfrm>
            <a:prstGeom prst="rect">
              <a:avLst/>
            </a:prstGeom>
            <a:solidFill>
              <a:schemeClr val="accent1">
                <a:lumMod val="20000"/>
                <a:lumOff val="80000"/>
              </a:schemeClr>
            </a:solidFill>
          </p:spPr>
        </p:pic>
        <p:pic>
          <p:nvPicPr>
            <p:cNvPr id="5" name="Picture Placeholder 14" descr="White modern architecture">
              <a:extLst>
                <a:ext uri="{FF2B5EF4-FFF2-40B4-BE49-F238E27FC236}">
                  <a16:creationId xmlns:a16="http://schemas.microsoft.com/office/drawing/2014/main" id="{206EA98F-16E6-C607-6268-D08FD83B704F}"/>
                </a:ext>
              </a:extLst>
            </p:cNvPr>
            <p:cNvPicPr>
              <a:picLocks noChangeAspect="1"/>
            </p:cNvPicPr>
            <p:nvPr/>
          </p:nvPicPr>
          <p:blipFill rotWithShape="1">
            <a:blip r:embed="rId2" cstate="print">
              <a:grayscl/>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a:ext>
              </a:extLst>
            </a:blip>
            <a:srcRect/>
            <a:stretch/>
          </p:blipFill>
          <p:spPr>
            <a:xfrm rot="10800000">
              <a:off x="-1" y="-2"/>
              <a:ext cx="6035907" cy="6858001"/>
            </a:xfrm>
            <a:prstGeom prst="rect">
              <a:avLst/>
            </a:prstGeom>
            <a:solidFill>
              <a:schemeClr val="accent1">
                <a:lumMod val="20000"/>
                <a:lumOff val="80000"/>
              </a:schemeClr>
            </a:solidFill>
          </p:spPr>
        </p:pic>
      </p:grpSp>
      <p:sp>
        <p:nvSpPr>
          <p:cNvPr id="7" name="Title 6">
            <a:extLst>
              <a:ext uri="{FF2B5EF4-FFF2-40B4-BE49-F238E27FC236}">
                <a16:creationId xmlns:a16="http://schemas.microsoft.com/office/drawing/2014/main" id="{7E6947B8-AA10-E633-EF28-E1A80069E880}"/>
              </a:ext>
            </a:extLst>
          </p:cNvPr>
          <p:cNvSpPr>
            <a:spLocks noGrp="1"/>
          </p:cNvSpPr>
          <p:nvPr>
            <p:ph type="title" hasCustomPrompt="1"/>
          </p:nvPr>
        </p:nvSpPr>
        <p:spPr>
          <a:xfrm>
            <a:off x="2648932" y="0"/>
            <a:ext cx="6894136" cy="6894136"/>
          </a:xfrm>
          <a:custGeom>
            <a:avLst/>
            <a:gdLst>
              <a:gd name="connsiteX0" fmla="*/ 3447068 w 6894136"/>
              <a:gd name="connsiteY0" fmla="*/ 0 h 6894136"/>
              <a:gd name="connsiteX1" fmla="*/ 6894136 w 6894136"/>
              <a:gd name="connsiteY1" fmla="*/ 3447068 h 6894136"/>
              <a:gd name="connsiteX2" fmla="*/ 3447068 w 6894136"/>
              <a:gd name="connsiteY2" fmla="*/ 6894136 h 6894136"/>
              <a:gd name="connsiteX3" fmla="*/ 0 w 6894136"/>
              <a:gd name="connsiteY3" fmla="*/ 3447068 h 6894136"/>
              <a:gd name="connsiteX4" fmla="*/ 3447068 w 6894136"/>
              <a:gd name="connsiteY4" fmla="*/ 0 h 68941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94136" h="6894136">
                <a:moveTo>
                  <a:pt x="3447068" y="0"/>
                </a:moveTo>
                <a:cubicBezTo>
                  <a:pt x="5350831" y="0"/>
                  <a:pt x="6894136" y="1543305"/>
                  <a:pt x="6894136" y="3447068"/>
                </a:cubicBezTo>
                <a:cubicBezTo>
                  <a:pt x="6894136" y="5350831"/>
                  <a:pt x="5350831" y="6894136"/>
                  <a:pt x="3447068" y="6894136"/>
                </a:cubicBezTo>
                <a:cubicBezTo>
                  <a:pt x="1543305" y="6894136"/>
                  <a:pt x="0" y="5350831"/>
                  <a:pt x="0" y="3447068"/>
                </a:cubicBezTo>
                <a:cubicBezTo>
                  <a:pt x="0" y="1543305"/>
                  <a:pt x="1543305" y="0"/>
                  <a:pt x="3447068" y="0"/>
                </a:cubicBezTo>
                <a:close/>
              </a:path>
            </a:pathLst>
          </a:custGeom>
          <a:solidFill>
            <a:schemeClr val="accent1"/>
          </a:solidFill>
        </p:spPr>
        <p:txBody>
          <a:bodyPr wrap="square" lIns="0" tIns="0" rIns="0" bIns="0" anchor="ctr">
            <a:noAutofit/>
          </a:bodyPr>
          <a:lstStyle>
            <a:lvl1pPr algn="ctr">
              <a:defRPr sz="4500" cap="all" baseline="0"/>
            </a:lvl1pPr>
          </a:lstStyle>
          <a:p>
            <a:r>
              <a:rPr lang="en-US" dirty="0"/>
              <a:t>CLICK TO EDIT MASTER TITLE STYLE</a:t>
            </a:r>
          </a:p>
        </p:txBody>
      </p:sp>
    </p:spTree>
    <p:extLst>
      <p:ext uri="{BB962C8B-B14F-4D97-AF65-F5344CB8AC3E}">
        <p14:creationId xmlns:p14="http://schemas.microsoft.com/office/powerpoint/2010/main" val="1547736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68680"/>
            <a:ext cx="5248656" cy="2157984"/>
          </a:xfrm>
        </p:spPr>
        <p:txBody>
          <a:bodyPr lIns="0" tIns="0" rIns="0" bIns="0">
            <a:noAutofit/>
          </a:bodyPr>
          <a:lstStyle>
            <a:lvl1pPr>
              <a:defRPr sz="3200" baseline="0"/>
            </a:lvl1pPr>
          </a:lstStyle>
          <a:p>
            <a:r>
              <a:rPr lang="en-US" dirty="0"/>
              <a:t>CLICK TO EDIT MASTER TITLE STYLE</a:t>
            </a:r>
          </a:p>
        </p:txBody>
      </p:sp>
      <p:sp>
        <p:nvSpPr>
          <p:cNvPr id="14" name="Picture Placeholder 13">
            <a:extLst>
              <a:ext uri="{FF2B5EF4-FFF2-40B4-BE49-F238E27FC236}">
                <a16:creationId xmlns:a16="http://schemas.microsoft.com/office/drawing/2014/main" id="{B075B629-22B4-B399-5D07-4652BF682138}"/>
              </a:ext>
            </a:extLst>
          </p:cNvPr>
          <p:cNvSpPr>
            <a:spLocks noGrp="1"/>
          </p:cNvSpPr>
          <p:nvPr>
            <p:ph type="pic" sz="quarter" idx="13"/>
          </p:nvPr>
        </p:nvSpPr>
        <p:spPr>
          <a:xfrm>
            <a:off x="0" y="3159126"/>
            <a:ext cx="4577463" cy="3698875"/>
          </a:xfrm>
          <a:custGeom>
            <a:avLst/>
            <a:gdLst>
              <a:gd name="connsiteX0" fmla="*/ 1934275 w 4577463"/>
              <a:gd name="connsiteY0" fmla="*/ 0 h 3698875"/>
              <a:gd name="connsiteX1" fmla="*/ 4577463 w 4577463"/>
              <a:gd name="connsiteY1" fmla="*/ 2643188 h 3698875"/>
              <a:gd name="connsiteX2" fmla="*/ 4369748 w 4577463"/>
              <a:gd name="connsiteY2" fmla="*/ 3672036 h 3698875"/>
              <a:gd name="connsiteX3" fmla="*/ 4356819 w 4577463"/>
              <a:gd name="connsiteY3" fmla="*/ 3698875 h 3698875"/>
              <a:gd name="connsiteX4" fmla="*/ 0 w 4577463"/>
              <a:gd name="connsiteY4" fmla="*/ 3698875 h 3698875"/>
              <a:gd name="connsiteX5" fmla="*/ 0 w 4577463"/>
              <a:gd name="connsiteY5" fmla="*/ 845097 h 3698875"/>
              <a:gd name="connsiteX6" fmla="*/ 87814 w 4577463"/>
              <a:gd name="connsiteY6" fmla="*/ 751885 h 3698875"/>
              <a:gd name="connsiteX7" fmla="*/ 1934275 w 4577463"/>
              <a:gd name="connsiteY7" fmla="*/ 0 h 3698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7463" h="3698875">
                <a:moveTo>
                  <a:pt x="1934275" y="0"/>
                </a:moveTo>
                <a:cubicBezTo>
                  <a:pt x="3394067" y="0"/>
                  <a:pt x="4577463" y="1183396"/>
                  <a:pt x="4577463" y="2643188"/>
                </a:cubicBezTo>
                <a:cubicBezTo>
                  <a:pt x="4577463" y="3008136"/>
                  <a:pt x="4503501" y="3355810"/>
                  <a:pt x="4369748" y="3672036"/>
                </a:cubicBezTo>
                <a:lnTo>
                  <a:pt x="4356819" y="3698875"/>
                </a:lnTo>
                <a:lnTo>
                  <a:pt x="0" y="3698875"/>
                </a:lnTo>
                <a:lnTo>
                  <a:pt x="0" y="845097"/>
                </a:lnTo>
                <a:lnTo>
                  <a:pt x="87814" y="751885"/>
                </a:lnTo>
                <a:cubicBezTo>
                  <a:pt x="564249" y="286676"/>
                  <a:pt x="1215784" y="0"/>
                  <a:pt x="1934275" y="0"/>
                </a:cubicBezTo>
                <a:close/>
              </a:path>
            </a:pathLst>
          </a:custGeom>
        </p:spPr>
        <p:txBody>
          <a:bodyPr wrap="square">
            <a:noAutofit/>
          </a:bodyPr>
          <a:lstStyle>
            <a:lvl1pPr algn="ctr">
              <a:defRPr/>
            </a:lvl1pPr>
          </a:lstStyle>
          <a:p>
            <a:r>
              <a:rPr lang="en-US"/>
              <a:t>Click icon to add picture</a:t>
            </a:r>
            <a:endParaRPr lang="en-US" dirty="0"/>
          </a:p>
        </p:txBody>
      </p:sp>
      <p:sp>
        <p:nvSpPr>
          <p:cNvPr id="5" name="Content Placeholder 3">
            <a:extLst>
              <a:ext uri="{FF2B5EF4-FFF2-40B4-BE49-F238E27FC236}">
                <a16:creationId xmlns:a16="http://schemas.microsoft.com/office/drawing/2014/main" id="{C1B16EE8-89D3-7E4F-90BE-68EAAD85CBB7}"/>
              </a:ext>
            </a:extLst>
          </p:cNvPr>
          <p:cNvSpPr>
            <a:spLocks noGrp="1"/>
          </p:cNvSpPr>
          <p:nvPr>
            <p:ph sz="half" idx="12"/>
          </p:nvPr>
        </p:nvSpPr>
        <p:spPr>
          <a:xfrm>
            <a:off x="6729984" y="786384"/>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0">
              <a:lnSpc>
                <a:spcPct val="120000"/>
              </a:lnSpc>
              <a:spcBef>
                <a:spcPts val="0"/>
              </a:spcBef>
              <a:spcAft>
                <a:spcPts val="1200"/>
              </a:spcAft>
              <a:defRPr>
                <a:latin typeface="+mn-lt"/>
              </a:defRPr>
            </a:lvl2pPr>
            <a:lvl3pPr marL="283464" indent="-342900">
              <a:lnSpc>
                <a:spcPct val="120000"/>
              </a:lnSpc>
              <a:buFont typeface="Arial" panose="020B0604020202020204" pitchFamily="34" charset="0"/>
              <a:buChar char="•"/>
              <a:defRPr>
                <a:latin typeface="+mn-lt"/>
              </a:defRPr>
            </a:lvl3pPr>
            <a:lvl4pPr marL="548640" indent="-285750">
              <a:lnSpc>
                <a:spcPct val="120000"/>
              </a:lnSpc>
              <a:buFont typeface="Arial" panose="020B0604020202020204" pitchFamily="34" charset="0"/>
              <a:buChar char="•"/>
              <a:defRPr>
                <a:latin typeface="+mn-lt"/>
              </a:defRPr>
            </a:lvl4pPr>
            <a:lvl5pPr marL="822960" indent="-285750">
              <a:lnSpc>
                <a:spcPct val="120000"/>
              </a:lnSpc>
              <a:buFont typeface="Arial" panose="020B0604020202020204" pitchFamily="34" charset="0"/>
              <a:buChar cha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6729984" y="3858768"/>
            <a:ext cx="4617720" cy="2770632"/>
          </a:xfrm>
        </p:spPr>
        <p:txBody>
          <a:bodyPr lIns="0" tIns="0" rIns="0" bIns="0">
            <a:normAutofit/>
          </a:bodyPr>
          <a:lstStyle>
            <a:lvl1pPr>
              <a:lnSpc>
                <a:spcPct val="120000"/>
              </a:lnSpc>
              <a:spcBef>
                <a:spcPts val="0"/>
              </a:spcBef>
              <a:spcAft>
                <a:spcPts val="1200"/>
              </a:spcAft>
              <a:defRPr sz="1800" b="1" cap="all" baseline="0">
                <a:latin typeface="+mn-lt"/>
              </a:defRPr>
            </a:lvl1pPr>
            <a:lvl2pPr marL="283464" indent="-283464">
              <a:lnSpc>
                <a:spcPct val="120000"/>
              </a:lnSpc>
              <a:spcBef>
                <a:spcPts val="0"/>
              </a:spcBef>
              <a:spcAft>
                <a:spcPts val="1200"/>
              </a:spcAft>
              <a:buFont typeface="Arial" panose="020B0604020202020204" pitchFamily="34" charset="0"/>
              <a:buChar cha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392" y="182880"/>
            <a:ext cx="10122632" cy="1307592"/>
          </a:xfrm>
        </p:spPr>
        <p:txBody>
          <a:bodyPr anchor="b">
            <a:noAutofit/>
          </a:bodyPr>
          <a:lstStyle>
            <a:lvl1pPr algn="l">
              <a:defRPr sz="32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392" y="1837944"/>
            <a:ext cx="10085832" cy="1426464"/>
          </a:xfrm>
        </p:spPr>
        <p:txBody>
          <a:bodyPr lIns="0" tIns="45720" rIns="91440" bIns="4572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6" name="Content Placeholder 3">
            <a:extLst>
              <a:ext uri="{FF2B5EF4-FFF2-40B4-BE49-F238E27FC236}">
                <a16:creationId xmlns:a16="http://schemas.microsoft.com/office/drawing/2014/main" id="{7731A911-7B7E-249D-2D6A-132D4B395A3C}"/>
              </a:ext>
            </a:extLst>
          </p:cNvPr>
          <p:cNvSpPr>
            <a:spLocks noGrp="1"/>
          </p:cNvSpPr>
          <p:nvPr>
            <p:ph sz="half" idx="12"/>
          </p:nvPr>
        </p:nvSpPr>
        <p:spPr>
          <a:xfrm>
            <a:off x="850392" y="3950208"/>
            <a:ext cx="10085832" cy="2331720"/>
          </a:xfrm>
        </p:spPr>
        <p:txBody>
          <a:bodyPr lIns="0" tIns="0" rIns="0" bIns="0">
            <a:noAutofit/>
          </a:bodyPr>
          <a:lstStyle>
            <a:lvl1pPr>
              <a:lnSpc>
                <a:spcPct val="120000"/>
              </a:lnSpc>
              <a:spcBef>
                <a:spcPts val="0"/>
              </a:spcBef>
              <a:spcAft>
                <a:spcPts val="1200"/>
              </a:spcAft>
              <a:defRPr sz="1800">
                <a:latin typeface="+mn-lt"/>
              </a:defRPr>
            </a:lvl1pPr>
            <a:lvl2pPr>
              <a:defRPr sz="1800">
                <a:latin typeface="+mn-lt"/>
              </a:defRPr>
            </a:lvl2pPr>
            <a:lvl3pPr>
              <a:defRPr sz="1600">
                <a:latin typeface="+mn-lt"/>
              </a:defRPr>
            </a:lvl3pPr>
            <a:lvl4pPr>
              <a:defRPr sz="1400">
                <a:latin typeface="+mn-lt"/>
              </a:defRPr>
            </a:lvl4pPr>
            <a:lvl5pPr>
              <a:defRPr sz="1400">
                <a:latin typeface="+mn-lt"/>
              </a:defRPr>
            </a:lvl5pPr>
          </a:lstStyle>
          <a:p>
            <a:pPr lvl="0"/>
            <a:r>
              <a:rPr lang="en-US"/>
              <a:t>Click to edit Master text styles</a:t>
            </a:r>
          </a:p>
          <a:p>
            <a:pPr lvl="1"/>
            <a:r>
              <a:rPr lang="en-US"/>
              <a:t>Second level</a:t>
            </a:r>
          </a:p>
          <a:p>
            <a:pPr lvl="2"/>
            <a:r>
              <a:rPr lang="en-US"/>
              <a:t>Third level</a:t>
            </a:r>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189482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51" r:id="rId3"/>
    <p:sldLayoutId id="2147483664" r:id="rId4"/>
    <p:sldLayoutId id="2147483659" r:id="rId5"/>
    <p:sldLayoutId id="2147483654" r:id="rId6"/>
    <p:sldLayoutId id="2147483667" r:id="rId7"/>
    <p:sldLayoutId id="2147483665" r:id="rId8"/>
    <p:sldLayoutId id="2147483669" r:id="rId9"/>
    <p:sldLayoutId id="2147483670" r:id="rId10"/>
    <p:sldLayoutId id="2147483652" r:id="rId11"/>
    <p:sldLayoutId id="2147483656" r:id="rId12"/>
    <p:sldLayoutId id="2147483663" r:id="rId13"/>
  </p:sldLayoutIdLst>
  <p:hf hdr="0" ftr="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mailto:mirjam@adatum.com"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hyperlink" Target="mailto:kshirsagarprasad92@gmail.co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microsoft.com/office/2007/relationships/hdphoto" Target="../media/hdphoto6.wd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C5300-AC43-F396-6E83-73A31578C20E}"/>
              </a:ext>
            </a:extLst>
          </p:cNvPr>
          <p:cNvSpPr>
            <a:spLocks noGrp="1"/>
          </p:cNvSpPr>
          <p:nvPr>
            <p:ph type="ctrTitle"/>
          </p:nvPr>
        </p:nvSpPr>
        <p:spPr>
          <a:xfrm>
            <a:off x="816767" y="1399032"/>
            <a:ext cx="6757416" cy="3427502"/>
          </a:xfrm>
        </p:spPr>
        <p:txBody>
          <a:bodyPr/>
          <a:lstStyle/>
          <a:p>
            <a:r>
              <a:rPr lang="en-US" dirty="0"/>
              <a:t>CDACL-006</a:t>
            </a:r>
            <a:br>
              <a:rPr lang="en-US" dirty="0"/>
            </a:br>
            <a:r>
              <a:rPr lang="en-US" dirty="0"/>
              <a:t>MARKET</a:t>
            </a:r>
            <a:br>
              <a:rPr lang="en-US" dirty="0"/>
            </a:br>
            <a:r>
              <a:rPr lang="en-US" dirty="0"/>
              <a:t>ANALYSIS</a:t>
            </a:r>
          </a:p>
        </p:txBody>
      </p:sp>
      <p:sp>
        <p:nvSpPr>
          <p:cNvPr id="3" name="Subtitle 2">
            <a:extLst>
              <a:ext uri="{FF2B5EF4-FFF2-40B4-BE49-F238E27FC236}">
                <a16:creationId xmlns:a16="http://schemas.microsoft.com/office/drawing/2014/main" id="{6A3BE460-3185-CD59-0215-356A228DF2B6}"/>
              </a:ext>
            </a:extLst>
          </p:cNvPr>
          <p:cNvSpPr>
            <a:spLocks noGrp="1"/>
          </p:cNvSpPr>
          <p:nvPr>
            <p:ph type="subTitle" idx="1"/>
          </p:nvPr>
        </p:nvSpPr>
        <p:spPr>
          <a:xfrm>
            <a:off x="816768" y="417444"/>
            <a:ext cx="7414940" cy="883258"/>
          </a:xfrm>
        </p:spPr>
        <p:txBody>
          <a:bodyPr/>
          <a:lstStyle/>
          <a:p>
            <a:r>
              <a:rPr lang="en-US" dirty="0"/>
              <a:t>PRASAD KSHIRSAGAR</a:t>
            </a:r>
          </a:p>
        </p:txBody>
      </p:sp>
    </p:spTree>
    <p:extLst>
      <p:ext uri="{BB962C8B-B14F-4D97-AF65-F5344CB8AC3E}">
        <p14:creationId xmlns:p14="http://schemas.microsoft.com/office/powerpoint/2010/main" val="3867488726"/>
      </p:ext>
    </p:extLst>
  </p:cSld>
  <p:clrMapOvr>
    <a:masterClrMapping/>
  </p:clrMapOvr>
  <mc:AlternateContent xmlns:mc="http://schemas.openxmlformats.org/markup-compatibility/2006">
    <mc:Choice xmlns:p14="http://schemas.microsoft.com/office/powerpoint/2010/main" Requires="p14">
      <p:transition spd="slow" p14:dur="2000" advTm="331481"/>
    </mc:Choice>
    <mc:Fallback>
      <p:transition spd="slow" advTm="33148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a:xfrm>
            <a:off x="1907196" y="2188196"/>
            <a:ext cx="5985159" cy="1594507"/>
          </a:xfrm>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a:xfrm>
            <a:off x="1907196" y="3969367"/>
            <a:ext cx="5444517" cy="1731890"/>
          </a:xfrm>
        </p:spPr>
        <p:txBody>
          <a:bodyPr/>
          <a:lstStyle/>
          <a:p>
            <a:r>
              <a:rPr lang="en-US" dirty="0">
                <a:hlinkClick r:id="rId3">
                  <a:extLst>
                    <a:ext uri="{A12FA001-AC4F-418D-AE19-62706E023703}">
                      <ahyp:hlinkClr xmlns:ahyp="http://schemas.microsoft.com/office/drawing/2018/hyperlinkcolor" val="tx"/>
                    </a:ext>
                  </a:extLst>
                </a:hlinkClick>
              </a:rPr>
              <a:t>Prasad Kshirsagar</a:t>
            </a:r>
          </a:p>
          <a:p>
            <a:r>
              <a:rPr lang="en-US" dirty="0">
                <a:hlinkClick r:id="rId4"/>
              </a:rPr>
              <a:t>kshirsagarprasad92@gmail.com</a:t>
            </a:r>
            <a:endParaRPr lang="en-US" dirty="0"/>
          </a:p>
        </p:txBody>
      </p:sp>
    </p:spTree>
    <p:extLst>
      <p:ext uri="{BB962C8B-B14F-4D97-AF65-F5344CB8AC3E}">
        <p14:creationId xmlns:p14="http://schemas.microsoft.com/office/powerpoint/2010/main" val="1023783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D4F54-DA82-4616-5B86-91637316C018}"/>
              </a:ext>
            </a:extLst>
          </p:cNvPr>
          <p:cNvSpPr>
            <a:spLocks noGrp="1"/>
          </p:cNvSpPr>
          <p:nvPr>
            <p:ph type="title"/>
          </p:nvPr>
        </p:nvSpPr>
        <p:spPr>
          <a:xfrm>
            <a:off x="6696221" y="640080"/>
            <a:ext cx="5029200" cy="2157984"/>
          </a:xfrm>
        </p:spPr>
        <p:txBody>
          <a:bodyPr/>
          <a:lstStyle/>
          <a:p>
            <a:r>
              <a:rPr lang="en-US" dirty="0"/>
              <a:t>AGENDA</a:t>
            </a:r>
          </a:p>
        </p:txBody>
      </p:sp>
      <p:pic>
        <p:nvPicPr>
          <p:cNvPr id="5" name="Picture Placeholder 4" descr="Close-up of skyscrapers">
            <a:extLst>
              <a:ext uri="{FF2B5EF4-FFF2-40B4-BE49-F238E27FC236}">
                <a16:creationId xmlns:a16="http://schemas.microsoft.com/office/drawing/2014/main" id="{CBD79D95-B489-7C39-8BA1-EDA2F8F12E11}"/>
              </a:ext>
            </a:extLst>
          </p:cNvPr>
          <p:cNvPicPr>
            <a:picLocks noGrp="1" noChangeAspect="1"/>
          </p:cNvPicPr>
          <p:nvPr>
            <p:ph type="pic" sz="quarter" idx="10"/>
          </p:nvPr>
        </p:nvPicPr>
        <p:blipFill>
          <a:blip r:embed="rId2"/>
          <a:srcRect t="43" b="43"/>
          <a:stretch/>
        </p:blipFill>
        <p:spPr>
          <a:xfrm>
            <a:off x="1315100" y="654050"/>
            <a:ext cx="4597556" cy="5549900"/>
          </a:xfrm>
        </p:spPr>
      </p:pic>
      <p:sp>
        <p:nvSpPr>
          <p:cNvPr id="4" name="Content Placeholder 3">
            <a:extLst>
              <a:ext uri="{FF2B5EF4-FFF2-40B4-BE49-F238E27FC236}">
                <a16:creationId xmlns:a16="http://schemas.microsoft.com/office/drawing/2014/main" id="{1D44FF4F-87AF-081C-2A21-97173EE4A670}"/>
              </a:ext>
            </a:extLst>
          </p:cNvPr>
          <p:cNvSpPr>
            <a:spLocks noGrp="1"/>
          </p:cNvSpPr>
          <p:nvPr>
            <p:ph idx="1"/>
          </p:nvPr>
        </p:nvSpPr>
        <p:spPr>
          <a:xfrm>
            <a:off x="6335487" y="3127248"/>
            <a:ext cx="5195252" cy="3108960"/>
          </a:xfrm>
        </p:spPr>
        <p:txBody>
          <a:bodyPr/>
          <a:lstStyle/>
          <a:p>
            <a:r>
              <a:rPr lang="en-US" dirty="0"/>
              <a:t>INTRODUCTION</a:t>
            </a:r>
          </a:p>
          <a:p>
            <a:r>
              <a:rPr lang="en-US" dirty="0"/>
              <a:t>PRIMARY GOALS</a:t>
            </a:r>
          </a:p>
          <a:p>
            <a:r>
              <a:rPr lang="en-US" dirty="0"/>
              <a:t>METHODOLOGY AND APPROACH</a:t>
            </a:r>
          </a:p>
          <a:p>
            <a:r>
              <a:rPr lang="en-US" dirty="0"/>
              <a:t>INSIGHTS AND FINDINGS</a:t>
            </a:r>
          </a:p>
          <a:p>
            <a:r>
              <a:rPr lang="en-US" dirty="0"/>
              <a:t>SOLUTIONS AND INPUTS </a:t>
            </a:r>
          </a:p>
          <a:p>
            <a:endParaRPr lang="en-US" dirty="0"/>
          </a:p>
        </p:txBody>
      </p:sp>
      <p:sp>
        <p:nvSpPr>
          <p:cNvPr id="15" name="Rectangle 14">
            <a:extLst>
              <a:ext uri="{FF2B5EF4-FFF2-40B4-BE49-F238E27FC236}">
                <a16:creationId xmlns:a16="http://schemas.microsoft.com/office/drawing/2014/main" id="{8D6B33E9-5728-FA5C-0AC2-27407C4E7EF2}"/>
              </a:ext>
              <a:ext uri="{C183D7F6-B498-43B3-948B-1728B52AA6E4}">
                <adec:decorative xmlns:adec="http://schemas.microsoft.com/office/drawing/2017/decorative" val="1"/>
              </a:ext>
            </a:extLst>
          </p:cNvPr>
          <p:cNvSpPr/>
          <p:nvPr/>
        </p:nvSpPr>
        <p:spPr>
          <a:xfrm>
            <a:off x="831720"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59FDBA0D-C717-B16D-F1F6-BA5D8E090C9D}"/>
              </a:ext>
              <a:ext uri="{C183D7F6-B498-43B3-948B-1728B52AA6E4}">
                <adec:decorative xmlns:adec="http://schemas.microsoft.com/office/drawing/2017/decorative" val="1"/>
              </a:ext>
            </a:extLst>
          </p:cNvPr>
          <p:cNvSpPr/>
          <p:nvPr/>
        </p:nvSpPr>
        <p:spPr>
          <a:xfrm>
            <a:off x="5867073" y="3130095"/>
            <a:ext cx="228928" cy="2252610"/>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20" name="Slide Number Placeholder 19">
            <a:extLst>
              <a:ext uri="{FF2B5EF4-FFF2-40B4-BE49-F238E27FC236}">
                <a16:creationId xmlns:a16="http://schemas.microsoft.com/office/drawing/2014/main" id="{7D090D43-FD3C-82CE-3706-B447C067FB18}"/>
              </a:ext>
            </a:extLst>
          </p:cNvPr>
          <p:cNvSpPr>
            <a:spLocks noGrp="1"/>
          </p:cNvSpPr>
          <p:nvPr>
            <p:ph type="sldNum" sz="quarter" idx="13"/>
          </p:nvPr>
        </p:nvSpPr>
        <p:spPr/>
        <p:txBody>
          <a:bodyPr/>
          <a:lstStyle/>
          <a:p>
            <a:fld id="{09A01C0A-2BB6-49E7-91A3-DCB9F9F59583}" type="slidenum">
              <a:rPr lang="en-US" smtClean="0"/>
              <a:pPr/>
              <a:t>2</a:t>
            </a:fld>
            <a:endParaRPr lang="en-US" dirty="0"/>
          </a:p>
        </p:txBody>
      </p:sp>
    </p:spTree>
    <p:extLst>
      <p:ext uri="{BB962C8B-B14F-4D97-AF65-F5344CB8AC3E}">
        <p14:creationId xmlns:p14="http://schemas.microsoft.com/office/powerpoint/2010/main" val="11518164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8CA0173-29FD-AFA2-C4D4-F4CAD9BFA91B}"/>
              </a:ext>
            </a:extLst>
          </p:cNvPr>
          <p:cNvSpPr>
            <a:spLocks noGrp="1"/>
          </p:cNvSpPr>
          <p:nvPr>
            <p:ph type="title"/>
          </p:nvPr>
        </p:nvSpPr>
        <p:spPr>
          <a:xfrm>
            <a:off x="6693408" y="640080"/>
            <a:ext cx="5093208" cy="2189223"/>
          </a:xfrm>
        </p:spPr>
        <p:txBody>
          <a:bodyPr/>
          <a:lstStyle/>
          <a:p>
            <a:r>
              <a:rPr lang="en-US" dirty="0"/>
              <a:t>Introduction</a:t>
            </a:r>
          </a:p>
        </p:txBody>
      </p:sp>
      <p:pic>
        <p:nvPicPr>
          <p:cNvPr id="14" name="Picture Placeholder 13" descr="Close up of abstract image">
            <a:extLst>
              <a:ext uri="{FF2B5EF4-FFF2-40B4-BE49-F238E27FC236}">
                <a16:creationId xmlns:a16="http://schemas.microsoft.com/office/drawing/2014/main" id="{B603978A-003D-ECA6-02D2-260C6A3BC3F4}"/>
              </a:ext>
            </a:extLst>
          </p:cNvPr>
          <p:cNvPicPr>
            <a:picLocks noGrp="1" noChangeAspect="1"/>
          </p:cNvPicPr>
          <p:nvPr>
            <p:ph type="pic" sz="quarter" idx="11"/>
          </p:nvPr>
        </p:nvPicPr>
        <p:blipFill>
          <a:blip r:embed="rId2"/>
          <a:srcRect l="85" r="85"/>
          <a:stretch/>
        </p:blipFill>
        <p:spPr>
          <a:xfrm>
            <a:off x="832104" y="640080"/>
            <a:ext cx="4727448" cy="5559552"/>
          </a:xfrm>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422571" y="2971801"/>
            <a:ext cx="5246915" cy="3374570"/>
          </a:xfrm>
        </p:spPr>
        <p:txBody>
          <a:bodyPr anchor="t"/>
          <a:lstStyle/>
          <a:p>
            <a:r>
              <a:rPr lang="en-US" dirty="0"/>
              <a:t>We have market analysis data</a:t>
            </a:r>
          </a:p>
          <a:p>
            <a:r>
              <a:rPr lang="en-US" dirty="0"/>
              <a:t>From which we will find different insights.  In this dataset we have data</a:t>
            </a:r>
          </a:p>
          <a:p>
            <a:r>
              <a:rPr lang="en-US" dirty="0"/>
              <a:t>About different products, orders,</a:t>
            </a:r>
          </a:p>
          <a:p>
            <a:r>
              <a:rPr lang="en-US" dirty="0"/>
              <a:t>Aisles, Departments.</a:t>
            </a:r>
          </a:p>
          <a:p>
            <a:endParaRPr lang="en-US" dirty="0"/>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3B7B0AB-7E6D-621B-43E7-5825A6443DDF}"/>
              </a:ext>
            </a:extLst>
          </p:cNvPr>
          <p:cNvSpPr>
            <a:spLocks noGrp="1"/>
          </p:cNvSpPr>
          <p:nvPr>
            <p:ph type="title"/>
          </p:nvPr>
        </p:nvSpPr>
        <p:spPr>
          <a:xfrm>
            <a:off x="847383" y="1106424"/>
            <a:ext cx="6839712" cy="1746504"/>
          </a:xfrm>
        </p:spPr>
        <p:txBody>
          <a:bodyPr anchor="b"/>
          <a:lstStyle/>
          <a:p>
            <a:r>
              <a:rPr lang="en-US" dirty="0"/>
              <a:t>PRIMARY</a:t>
            </a:r>
            <a:br>
              <a:rPr lang="en-US" dirty="0"/>
            </a:br>
            <a:r>
              <a:rPr lang="en-US" dirty="0"/>
              <a:t>GOALS</a:t>
            </a:r>
            <a:br>
              <a:rPr lang="en-US" dirty="0"/>
            </a:br>
            <a:endParaRPr lang="en-US" dirty="0"/>
          </a:p>
        </p:txBody>
      </p:sp>
      <p:pic>
        <p:nvPicPr>
          <p:cNvPr id="14" name="Picture Placeholder 14" descr="White modern architecture">
            <a:extLst>
              <a:ext uri="{FF2B5EF4-FFF2-40B4-BE49-F238E27FC236}">
                <a16:creationId xmlns:a16="http://schemas.microsoft.com/office/drawing/2014/main" id="{F96F20C9-F169-573A-32C0-8FA15642A6D6}"/>
              </a:ext>
            </a:extLst>
          </p:cNvPr>
          <p:cNvPicPr>
            <a:picLocks noGrp="1" noChangeAspect="1"/>
          </p:cNvPicPr>
          <p:nvPr>
            <p:ph type="pic" sz="quarter" idx="12"/>
          </p:nvPr>
        </p:nvPicPr>
        <p:blipFill rotWithShape="1">
          <a:blip r:embed="rId3" cstate="print">
            <a:grayscl/>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l="2541" r="2541"/>
          <a:stretch/>
        </p:blipFill>
        <p:spPr>
          <a:xfrm>
            <a:off x="7680960" y="804672"/>
            <a:ext cx="3475649" cy="5248656"/>
          </a:xfrm>
        </p:spPr>
      </p:pic>
      <p:sp>
        <p:nvSpPr>
          <p:cNvPr id="4" name="Text Placeholder 10">
            <a:extLst>
              <a:ext uri="{FF2B5EF4-FFF2-40B4-BE49-F238E27FC236}">
                <a16:creationId xmlns:a16="http://schemas.microsoft.com/office/drawing/2014/main" id="{104F5115-4987-5C8E-E191-E06A29A553D3}"/>
              </a:ext>
            </a:extLst>
          </p:cNvPr>
          <p:cNvSpPr txBox="1">
            <a:spLocks/>
          </p:cNvSpPr>
          <p:nvPr/>
        </p:nvSpPr>
        <p:spPr>
          <a:xfrm>
            <a:off x="6622354" y="3330533"/>
            <a:ext cx="2121408" cy="2121408"/>
          </a:xfrm>
          <a:prstGeom prst="ellipse">
            <a:avLst/>
          </a:prstGeom>
          <a:solidFill>
            <a:schemeClr val="accent1">
              <a:alpha val="72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8" name="Text Placeholder 10">
            <a:extLst>
              <a:ext uri="{FF2B5EF4-FFF2-40B4-BE49-F238E27FC236}">
                <a16:creationId xmlns:a16="http://schemas.microsoft.com/office/drawing/2014/main" id="{1EA969D2-43E7-374C-2BD3-3ED94ADEAE97}"/>
              </a:ext>
            </a:extLst>
          </p:cNvPr>
          <p:cNvSpPr txBox="1">
            <a:spLocks/>
          </p:cNvSpPr>
          <p:nvPr/>
        </p:nvSpPr>
        <p:spPr>
          <a:xfrm>
            <a:off x="10972800" y="1515070"/>
            <a:ext cx="371815" cy="1033272"/>
          </a:xfrm>
          <a:prstGeom prst="rect">
            <a:avLst/>
          </a:prstGeom>
          <a:solidFill>
            <a:schemeClr val="accent1">
              <a:alpha val="83000"/>
            </a:schemeClr>
          </a:solidFill>
        </p:spPr>
        <p:txBody>
          <a:bodyPr/>
          <a:lstStyle>
            <a:lvl1pPr marL="0" indent="0" algn="l" defTabSz="914400" rtl="0" eaLnBrk="1" latinLnBrk="0" hangingPunct="1">
              <a:lnSpc>
                <a:spcPct val="150000"/>
              </a:lnSpc>
              <a:spcBef>
                <a:spcPts val="1000"/>
              </a:spcBef>
              <a:buFontTx/>
              <a:buNone/>
              <a:defRPr sz="300" b="0" i="0" kern="1200">
                <a:solidFill>
                  <a:schemeClr val="accent1">
                    <a:alpha val="0"/>
                  </a:schemeClr>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Click to edit Master text styles</a:t>
            </a:r>
          </a:p>
        </p:txBody>
      </p:sp>
      <p:sp>
        <p:nvSpPr>
          <p:cNvPr id="16" name="Slide Number Placeholder 15">
            <a:extLst>
              <a:ext uri="{FF2B5EF4-FFF2-40B4-BE49-F238E27FC236}">
                <a16:creationId xmlns:a16="http://schemas.microsoft.com/office/drawing/2014/main" id="{CCB2D080-C33E-7ABA-4BFC-D6F8F922FF10}"/>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
        <p:nvSpPr>
          <p:cNvPr id="5" name="Text Placeholder 4">
            <a:extLst>
              <a:ext uri="{FF2B5EF4-FFF2-40B4-BE49-F238E27FC236}">
                <a16:creationId xmlns:a16="http://schemas.microsoft.com/office/drawing/2014/main" id="{59002E4D-7853-E546-A064-D5C4175F46E0}"/>
              </a:ext>
            </a:extLst>
          </p:cNvPr>
          <p:cNvSpPr>
            <a:spLocks noGrp="1"/>
          </p:cNvSpPr>
          <p:nvPr>
            <p:ph type="body" idx="1"/>
          </p:nvPr>
        </p:nvSpPr>
        <p:spPr/>
        <p:txBody>
          <a:bodyPr/>
          <a:lstStyle/>
          <a:p>
            <a:pPr marL="285750" indent="-285750">
              <a:buFont typeface="Arial" panose="020B0604020202020204" pitchFamily="34" charset="0"/>
              <a:buChar char="•"/>
            </a:pPr>
            <a:r>
              <a:rPr lang="en-IN" dirty="0"/>
              <a:t>To get insights from data using My-SQL</a:t>
            </a:r>
          </a:p>
          <a:p>
            <a:pPr marL="285750" indent="-285750">
              <a:buFont typeface="Arial" panose="020B0604020202020204" pitchFamily="34" charset="0"/>
              <a:buChar char="•"/>
            </a:pPr>
            <a:r>
              <a:rPr lang="en-IN" dirty="0"/>
              <a:t>Analyse Customer Purchasing Behaviour</a:t>
            </a:r>
          </a:p>
          <a:p>
            <a:pPr marL="285750" indent="-285750">
              <a:buFont typeface="Arial" panose="020B0604020202020204" pitchFamily="34" charset="0"/>
              <a:buChar char="•"/>
            </a:pPr>
            <a:r>
              <a:rPr lang="en-IN" dirty="0"/>
              <a:t>Analyse Product Performance</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4278401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a:xfrm>
            <a:off x="6693408" y="1325880"/>
            <a:ext cx="5093208" cy="2816352"/>
          </a:xfrm>
        </p:spPr>
        <p:txBody>
          <a:bodyPr/>
          <a:lstStyle/>
          <a:p>
            <a:r>
              <a:rPr lang="en-US" dirty="0"/>
              <a:t>Methodology and approach</a:t>
            </a:r>
            <a:br>
              <a:rPr lang="en-US" dirty="0"/>
            </a:br>
            <a:endParaRPr lang="en-US" dirty="0"/>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6281057" y="4142231"/>
            <a:ext cx="5093208" cy="2617797"/>
          </a:xfrm>
        </p:spPr>
        <p:txBody>
          <a:bodyPr/>
          <a:lstStyle/>
          <a:p>
            <a:pPr marL="342900" indent="-342900">
              <a:buFont typeface="+mj-lt"/>
              <a:buAutoNum type="arabicPeriod"/>
            </a:pPr>
            <a:r>
              <a:rPr lang="en-US" dirty="0"/>
              <a:t>To get data from the Database with given credentials we use My-SQL</a:t>
            </a:r>
          </a:p>
          <a:p>
            <a:pPr marL="342900" indent="-342900">
              <a:buFont typeface="+mj-lt"/>
              <a:buAutoNum type="arabicPeriod"/>
            </a:pPr>
            <a:r>
              <a:rPr lang="en-US" dirty="0"/>
              <a:t>After that we have used My-SQL to get insights from data.</a:t>
            </a:r>
          </a:p>
          <a:p>
            <a:pPr marL="342900" indent="-342900">
              <a:buFont typeface="+mj-lt"/>
              <a:buAutoNum type="arabicPeriod"/>
            </a:pPr>
            <a:r>
              <a:rPr lang="en-US" dirty="0"/>
              <a:t>After that we have analyze customer purchasing behavior and product performance</a:t>
            </a:r>
          </a:p>
          <a:p>
            <a:pPr marL="342900" indent="-342900">
              <a:buFont typeface="+mj-lt"/>
              <a:buAutoNum type="arabicPeriod"/>
            </a:pPr>
            <a:endParaRPr lang="en-US" dirty="0"/>
          </a:p>
          <a:p>
            <a:endParaRPr lang="en-US" dirty="0"/>
          </a:p>
        </p:txBody>
      </p:sp>
    </p:spTree>
    <p:extLst>
      <p:ext uri="{BB962C8B-B14F-4D97-AF65-F5344CB8AC3E}">
        <p14:creationId xmlns:p14="http://schemas.microsoft.com/office/powerpoint/2010/main" val="25216153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7F8D88-DE22-2DE5-BF64-9FC10B8DC4E0}"/>
              </a:ext>
            </a:extLst>
          </p:cNvPr>
          <p:cNvSpPr>
            <a:spLocks noGrp="1"/>
          </p:cNvSpPr>
          <p:nvPr>
            <p:ph type="title"/>
          </p:nvPr>
        </p:nvSpPr>
        <p:spPr>
          <a:xfrm>
            <a:off x="850392" y="420624"/>
            <a:ext cx="10954512" cy="1463040"/>
          </a:xfrm>
        </p:spPr>
        <p:txBody>
          <a:bodyPr/>
          <a:lstStyle/>
          <a:p>
            <a:r>
              <a:rPr lang="en-US" dirty="0"/>
              <a:t>INSIGHTS and findings</a:t>
            </a:r>
          </a:p>
        </p:txBody>
      </p:sp>
      <p:sp>
        <p:nvSpPr>
          <p:cNvPr id="7" name="Text Placeholder 6">
            <a:extLst>
              <a:ext uri="{FF2B5EF4-FFF2-40B4-BE49-F238E27FC236}">
                <a16:creationId xmlns:a16="http://schemas.microsoft.com/office/drawing/2014/main" id="{F74321E3-704E-37A8-CFB9-768FCE6AD758}"/>
              </a:ext>
            </a:extLst>
          </p:cNvPr>
          <p:cNvSpPr>
            <a:spLocks noGrp="1"/>
          </p:cNvSpPr>
          <p:nvPr>
            <p:ph type="body" sz="quarter" idx="12"/>
          </p:nvPr>
        </p:nvSpPr>
        <p:spPr>
          <a:xfrm>
            <a:off x="240632" y="2231136"/>
            <a:ext cx="5438299" cy="4410296"/>
          </a:xfrm>
        </p:spPr>
        <p:txBody>
          <a:bodyPr/>
          <a:lstStyle/>
          <a:p>
            <a:pPr>
              <a:buFont typeface="Wingdings" panose="05000000000000000000" pitchFamily="2" charset="2"/>
              <a:buChar char="q"/>
            </a:pPr>
            <a:r>
              <a:rPr lang="en-US" dirty="0"/>
              <a:t>Top 10 aisles with highest no of products, unique departments</a:t>
            </a:r>
          </a:p>
          <a:p>
            <a:pPr>
              <a:buFont typeface="Wingdings" panose="05000000000000000000" pitchFamily="2" charset="2"/>
              <a:buChar char="q"/>
            </a:pPr>
            <a:r>
              <a:rPr lang="en-US" dirty="0"/>
              <a:t>Distribution of products across departments, Top 10 products with highest reorder rate ,unique users that have places their orders</a:t>
            </a:r>
          </a:p>
          <a:p>
            <a:pPr>
              <a:buFont typeface="Wingdings" panose="05000000000000000000" pitchFamily="2" charset="2"/>
              <a:buChar char="q"/>
            </a:pPr>
            <a:r>
              <a:rPr lang="en-US" dirty="0"/>
              <a:t>Avg number of days between orders, peak hours of order placement</a:t>
            </a:r>
          </a:p>
          <a:p>
            <a:pPr>
              <a:buFont typeface="Wingdings" panose="05000000000000000000" pitchFamily="2" charset="2"/>
              <a:buChar char="q"/>
            </a:pPr>
            <a:endParaRPr lang="en-US" dirty="0"/>
          </a:p>
        </p:txBody>
      </p:sp>
      <p:sp>
        <p:nvSpPr>
          <p:cNvPr id="12" name="Slide Number Placeholder 11">
            <a:extLst>
              <a:ext uri="{FF2B5EF4-FFF2-40B4-BE49-F238E27FC236}">
                <a16:creationId xmlns:a16="http://schemas.microsoft.com/office/drawing/2014/main" id="{A8CBBE5F-9A1C-95FF-B955-8D818F3A20E6}"/>
              </a:ext>
            </a:extLst>
          </p:cNvPr>
          <p:cNvSpPr>
            <a:spLocks noGrp="1"/>
          </p:cNvSpPr>
          <p:nvPr>
            <p:ph type="sldNum" sz="quarter" idx="11"/>
          </p:nvPr>
        </p:nvSpPr>
        <p:spPr>
          <a:xfrm rot="16200000">
            <a:off x="11716512" y="6382510"/>
            <a:ext cx="566928" cy="384048"/>
          </a:xfrm>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15720983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24219-C450-9795-3D37-675668F591FE}"/>
              </a:ext>
            </a:extLst>
          </p:cNvPr>
          <p:cNvSpPr>
            <a:spLocks noGrp="1"/>
          </p:cNvSpPr>
          <p:nvPr>
            <p:ph type="title"/>
          </p:nvPr>
        </p:nvSpPr>
        <p:spPr/>
        <p:txBody>
          <a:bodyPr/>
          <a:lstStyle/>
          <a:p>
            <a:r>
              <a:rPr lang="en-US" dirty="0"/>
              <a:t>Insights and findings</a:t>
            </a:r>
            <a:br>
              <a:rPr lang="en-US" dirty="0"/>
            </a:br>
            <a:endParaRPr lang="en-US" dirty="0"/>
          </a:p>
        </p:txBody>
      </p:sp>
      <p:sp>
        <p:nvSpPr>
          <p:cNvPr id="4" name="Text Placeholder 3">
            <a:extLst>
              <a:ext uri="{FF2B5EF4-FFF2-40B4-BE49-F238E27FC236}">
                <a16:creationId xmlns:a16="http://schemas.microsoft.com/office/drawing/2014/main" id="{A118E65A-CC35-344F-FE65-EC6BAE85D854}"/>
              </a:ext>
            </a:extLst>
          </p:cNvPr>
          <p:cNvSpPr>
            <a:spLocks noGrp="1"/>
          </p:cNvSpPr>
          <p:nvPr>
            <p:ph type="body" sz="quarter" idx="12"/>
          </p:nvPr>
        </p:nvSpPr>
        <p:spPr>
          <a:xfrm>
            <a:off x="228600" y="2231136"/>
            <a:ext cx="5450331" cy="4409150"/>
          </a:xfrm>
        </p:spPr>
        <p:txBody>
          <a:bodyPr/>
          <a:lstStyle/>
          <a:p>
            <a:pPr>
              <a:buFont typeface="Wingdings" panose="05000000000000000000" pitchFamily="2" charset="2"/>
              <a:buChar char="q"/>
            </a:pPr>
            <a:r>
              <a:rPr lang="en-US" dirty="0"/>
              <a:t>Order volume in day of week, top 10 most ordered product, users in each department, number of product per order</a:t>
            </a:r>
          </a:p>
          <a:p>
            <a:pPr>
              <a:buFont typeface="Wingdings" panose="05000000000000000000" pitchFamily="2" charset="2"/>
              <a:buChar char="q"/>
            </a:pPr>
            <a:r>
              <a:rPr lang="en-US" dirty="0"/>
              <a:t>Most reordered products, product reordered more than once ,Avg number of products added to the cart per order</a:t>
            </a:r>
          </a:p>
          <a:p>
            <a:pPr>
              <a:buFont typeface="Wingdings" panose="05000000000000000000" pitchFamily="2" charset="2"/>
              <a:buChar char="q"/>
            </a:pPr>
            <a:r>
              <a:rPr lang="en-US" dirty="0"/>
              <a:t>No of orders with hour of day</a:t>
            </a:r>
            <a:endParaRPr lang="en-IN" dirty="0"/>
          </a:p>
        </p:txBody>
      </p:sp>
    </p:spTree>
    <p:extLst>
      <p:ext uri="{BB962C8B-B14F-4D97-AF65-F5344CB8AC3E}">
        <p14:creationId xmlns:p14="http://schemas.microsoft.com/office/powerpoint/2010/main" val="1753578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C097A-775B-08E5-6C81-5BA1BCE9ACD7}"/>
              </a:ext>
            </a:extLst>
          </p:cNvPr>
          <p:cNvSpPr>
            <a:spLocks noGrp="1"/>
          </p:cNvSpPr>
          <p:nvPr>
            <p:ph type="title"/>
          </p:nvPr>
        </p:nvSpPr>
        <p:spPr>
          <a:xfrm>
            <a:off x="774192" y="0"/>
            <a:ext cx="7281237" cy="926592"/>
          </a:xfrm>
        </p:spPr>
        <p:txBody>
          <a:bodyPr/>
          <a:lstStyle/>
          <a:p>
            <a:r>
              <a:rPr lang="en-US" dirty="0"/>
              <a:t>Insights and findings </a:t>
            </a:r>
          </a:p>
        </p:txBody>
      </p:sp>
      <p:sp>
        <p:nvSpPr>
          <p:cNvPr id="3" name="Content Placeholder 2">
            <a:extLst>
              <a:ext uri="{FF2B5EF4-FFF2-40B4-BE49-F238E27FC236}">
                <a16:creationId xmlns:a16="http://schemas.microsoft.com/office/drawing/2014/main" id="{58037C43-2A58-4D8F-4B88-9D5CBE782944}"/>
              </a:ext>
            </a:extLst>
          </p:cNvPr>
          <p:cNvSpPr>
            <a:spLocks noGrp="1"/>
          </p:cNvSpPr>
          <p:nvPr>
            <p:ph sz="half" idx="2"/>
          </p:nvPr>
        </p:nvSpPr>
        <p:spPr>
          <a:xfrm>
            <a:off x="228600" y="926592"/>
            <a:ext cx="11451771" cy="5931406"/>
          </a:xfrm>
        </p:spPr>
        <p:txBody>
          <a:bodyPr/>
          <a:lstStyle/>
          <a:p>
            <a:pPr marL="285750" indent="-285750">
              <a:buFont typeface="Wingdings" panose="05000000000000000000" pitchFamily="2" charset="2"/>
              <a:buChar char="q"/>
            </a:pPr>
            <a:r>
              <a:rPr lang="en-US" dirty="0"/>
              <a:t>Number of products per order, reorder rate for products in each aisle, order size with day of week, top 10 users with highest number of orders, no of products belong to each aisle and department</a:t>
            </a:r>
          </a:p>
          <a:p>
            <a:pPr marL="285750" indent="-285750">
              <a:buFont typeface="Wingdings" panose="05000000000000000000" pitchFamily="2" charset="2"/>
              <a:buChar char="q"/>
            </a:pPr>
            <a:r>
              <a:rPr lang="en-US" dirty="0"/>
              <a:t>Customer purchasing behavior</a:t>
            </a:r>
          </a:p>
          <a:p>
            <a:pPr marL="342900" indent="-342900">
              <a:buFont typeface="+mj-lt"/>
              <a:buAutoNum type="arabicPeriod"/>
            </a:pPr>
            <a:r>
              <a:rPr lang="en-US" dirty="0"/>
              <a:t>At 10 am most of the customers giving order, On Sunday most of the orders placed, most of customers have not ordered Since 30 days, In our data most of the customers have reordered products, customers purchasing most from fruits aisles and banana is most purchase product</a:t>
            </a:r>
          </a:p>
          <a:p>
            <a:pPr marL="342900" indent="-342900">
              <a:buFont typeface="Wingdings" panose="05000000000000000000" pitchFamily="2" charset="2"/>
              <a:buChar char="q"/>
            </a:pPr>
            <a:r>
              <a:rPr lang="en-US" dirty="0"/>
              <a:t>Product performance</a:t>
            </a:r>
          </a:p>
          <a:p>
            <a:pPr marL="342900" indent="-342900">
              <a:buFont typeface="+mj-lt"/>
              <a:buAutoNum type="arabicPeriod"/>
            </a:pPr>
            <a:r>
              <a:rPr lang="en-US" dirty="0"/>
              <a:t>banana is most ordered  Product  ,2nd Foods Nature Select Blended Fruits with Oatmeal is least order product along with some other product</a:t>
            </a:r>
          </a:p>
          <a:p>
            <a:pPr marL="342900" indent="-342900">
              <a:buFont typeface="+mj-lt"/>
              <a:buAutoNum type="arabicPeriod"/>
            </a:pPr>
            <a:r>
              <a:rPr lang="en-US" dirty="0"/>
              <a:t>banana is most reordered product, Frozen Desserts, Fit, Salted Caramel is the least reordered product along with some other products</a:t>
            </a:r>
          </a:p>
          <a:p>
            <a:pPr marL="342900" indent="-342900">
              <a:buFont typeface="+mj-lt"/>
              <a:buAutoNum type="arabicPeriod"/>
            </a:pPr>
            <a:r>
              <a:rPr lang="en-US" dirty="0"/>
              <a:t>banana is added highest to the cart,2nd Foods Nature Select Blended Fruits with Oatmeal is least added to cart along with some other products</a:t>
            </a:r>
          </a:p>
          <a:p>
            <a:pPr marL="342900" indent="-342900">
              <a:buFont typeface="+mj-lt"/>
              <a:buAutoNum type="arabicPeriod"/>
            </a:pPr>
            <a:r>
              <a:rPr lang="en-US" dirty="0"/>
              <a:t>different products and time since they ordered last</a:t>
            </a:r>
          </a:p>
          <a:p>
            <a:pPr marL="342900" indent="-342900">
              <a:buFont typeface="+mj-lt"/>
              <a:buAutoNum type="arabicPeriod"/>
            </a:pPr>
            <a:endParaRPr lang="en-US" dirty="0"/>
          </a:p>
          <a:p>
            <a:pPr marL="342900" indent="-342900">
              <a:buFont typeface="+mj-lt"/>
              <a:buAutoNum type="arabicPeriod"/>
            </a:pPr>
            <a:endParaRPr lang="en-US" dirty="0"/>
          </a:p>
        </p:txBody>
      </p:sp>
      <p:sp>
        <p:nvSpPr>
          <p:cNvPr id="5" name="Slide Number Placeholder 4">
            <a:extLst>
              <a:ext uri="{FF2B5EF4-FFF2-40B4-BE49-F238E27FC236}">
                <a16:creationId xmlns:a16="http://schemas.microsoft.com/office/drawing/2014/main" id="{9CE23B6C-8A52-6407-0C43-F01FB97CFD97}"/>
              </a:ext>
            </a:extLst>
          </p:cNvPr>
          <p:cNvSpPr>
            <a:spLocks noGrp="1"/>
          </p:cNvSpPr>
          <p:nvPr>
            <p:ph type="sldNum" sz="quarter" idx="11"/>
          </p:nvPr>
        </p:nvSpPr>
        <p:spPr>
          <a:xfrm rot="16200000">
            <a:off x="11716512" y="6382510"/>
            <a:ext cx="566928" cy="384048"/>
          </a:xfrm>
        </p:spPr>
        <p:txBody>
          <a:bodyPr/>
          <a:lstStyle/>
          <a:p>
            <a:fld id="{09A01C0A-2BB6-49E7-91A3-DCB9F9F59583}" type="slidenum">
              <a:rPr lang="en-US" smtClean="0"/>
              <a:pPr/>
              <a:t>8</a:t>
            </a:fld>
            <a:endParaRPr lang="en-US" dirty="0"/>
          </a:p>
        </p:txBody>
      </p:sp>
    </p:spTree>
    <p:extLst>
      <p:ext uri="{BB962C8B-B14F-4D97-AF65-F5344CB8AC3E}">
        <p14:creationId xmlns:p14="http://schemas.microsoft.com/office/powerpoint/2010/main" val="642995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475ED35-68EC-802F-F922-73A4F276DFB3}"/>
              </a:ext>
            </a:extLst>
          </p:cNvPr>
          <p:cNvSpPr>
            <a:spLocks noGrp="1"/>
          </p:cNvSpPr>
          <p:nvPr>
            <p:ph type="title"/>
          </p:nvPr>
        </p:nvSpPr>
        <p:spPr/>
        <p:txBody>
          <a:bodyPr/>
          <a:lstStyle/>
          <a:p>
            <a:r>
              <a:rPr lang="en-US" dirty="0"/>
              <a:t>Solution and inputs</a:t>
            </a:r>
            <a:br>
              <a:rPr lang="en-US" dirty="0"/>
            </a:br>
            <a:endParaRPr lang="en-IN" dirty="0"/>
          </a:p>
        </p:txBody>
      </p:sp>
      <p:sp>
        <p:nvSpPr>
          <p:cNvPr id="3" name="Subtitle 2">
            <a:extLst>
              <a:ext uri="{FF2B5EF4-FFF2-40B4-BE49-F238E27FC236}">
                <a16:creationId xmlns:a16="http://schemas.microsoft.com/office/drawing/2014/main" id="{29F79DA9-BEAB-D3C4-7C20-CFEFDDBCFAFB}"/>
              </a:ext>
            </a:extLst>
          </p:cNvPr>
          <p:cNvSpPr>
            <a:spLocks noGrp="1"/>
          </p:cNvSpPr>
          <p:nvPr>
            <p:ph type="body" sz="quarter" idx="12"/>
          </p:nvPr>
        </p:nvSpPr>
        <p:spPr>
          <a:xfrm>
            <a:off x="141514" y="1480457"/>
            <a:ext cx="5537417" cy="5246913"/>
          </a:xfrm>
        </p:spPr>
        <p:txBody>
          <a:bodyPr/>
          <a:lstStyle/>
          <a:p>
            <a:r>
              <a:rPr lang="en-US" dirty="0"/>
              <a:t>Companies should invest more in fruit products as customers purchasing  more fruit products</a:t>
            </a:r>
          </a:p>
          <a:p>
            <a:r>
              <a:rPr lang="en-US" dirty="0"/>
              <a:t>Companies should give  discounts on Sunday because number of customers purchasing products are most on Sunday </a:t>
            </a:r>
          </a:p>
          <a:p>
            <a:r>
              <a:rPr lang="en-US" dirty="0"/>
              <a:t>Companies should concentrate on customers that are giving order more than once</a:t>
            </a:r>
            <a:endParaRPr lang="en-IN" dirty="0"/>
          </a:p>
        </p:txBody>
      </p:sp>
      <p:sp>
        <p:nvSpPr>
          <p:cNvPr id="8" name="Slide Number Placeholder 7">
            <a:extLst>
              <a:ext uri="{FF2B5EF4-FFF2-40B4-BE49-F238E27FC236}">
                <a16:creationId xmlns:a16="http://schemas.microsoft.com/office/drawing/2014/main" id="{20003034-4367-3A30-B08B-22F07E87A60C}"/>
              </a:ext>
            </a:extLst>
          </p:cNvPr>
          <p:cNvSpPr>
            <a:spLocks noGrp="1"/>
          </p:cNvSpPr>
          <p:nvPr>
            <p:ph type="sldNum" sz="quarter" idx="11"/>
          </p:nvPr>
        </p:nvSpPr>
        <p:spPr/>
        <p:txBody>
          <a:bodyPr/>
          <a:lstStyle/>
          <a:p>
            <a:fld id="{09A01C0A-2BB6-49E7-91A3-DCB9F9F59583}" type="slidenum">
              <a:rPr lang="en-US" smtClean="0"/>
              <a:pPr/>
              <a:t>9</a:t>
            </a:fld>
            <a:endParaRPr lang="en-US" dirty="0"/>
          </a:p>
        </p:txBody>
      </p:sp>
    </p:spTree>
    <p:extLst>
      <p:ext uri="{BB962C8B-B14F-4D97-AF65-F5344CB8AC3E}">
        <p14:creationId xmlns:p14="http://schemas.microsoft.com/office/powerpoint/2010/main" val="226339707"/>
      </p:ext>
    </p:extLst>
  </p:cSld>
  <p:clrMapOvr>
    <a:masterClrMapping/>
  </p:clrMapOvr>
</p:sld>
</file>

<file path=ppt/theme/theme1.xml><?xml version="1.0" encoding="utf-8"?>
<a:theme xmlns:a="http://schemas.openxmlformats.org/drawingml/2006/main" name="Custom">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19">
      <a:majorFont>
        <a:latin typeface="Arial Black"/>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56051434_win32_KB_V3.potx" id="{43D84336-549C-4EAD-AE8D-BE1D65DE3314}" vid="{2C1BB0A5-2565-4EB8-A5F5-FF12201C548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F6D4D42E-C7BD-4080-9A83-56BA58F91A9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A0E3FE2-6B9B-4C9A-84D9-AD118750DE60}">
  <ds:schemaRefs>
    <ds:schemaRef ds:uri="http://schemas.microsoft.com/sharepoint/v3/contenttype/forms"/>
  </ds:schemaRefs>
</ds:datastoreItem>
</file>

<file path=customXml/itemProps3.xml><?xml version="1.0" encoding="utf-8"?>
<ds:datastoreItem xmlns:ds="http://schemas.openxmlformats.org/officeDocument/2006/customXml" ds:itemID="{4CD1C4F3-182B-4FFD-86F3-85933C0520B9}">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116</TotalTime>
  <Words>462</Words>
  <Application>Microsoft Office PowerPoint</Application>
  <PresentationFormat>Widescreen</PresentationFormat>
  <Paragraphs>56</Paragraphs>
  <Slides>10</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Arial Black</vt:lpstr>
      <vt:lpstr>Avenir Next LT Pro</vt:lpstr>
      <vt:lpstr>Avenir Next LT Pro Light</vt:lpstr>
      <vt:lpstr>Calibri</vt:lpstr>
      <vt:lpstr>Wingdings</vt:lpstr>
      <vt:lpstr>Custom</vt:lpstr>
      <vt:lpstr>CDACL-006 MARKET ANALYSIS</vt:lpstr>
      <vt:lpstr>AGENDA</vt:lpstr>
      <vt:lpstr>Introduction</vt:lpstr>
      <vt:lpstr>PRIMARY GOALS </vt:lpstr>
      <vt:lpstr>Methodology and approach </vt:lpstr>
      <vt:lpstr>INSIGHTS and findings</vt:lpstr>
      <vt:lpstr>Insights and findings </vt:lpstr>
      <vt:lpstr>Insights and findings </vt:lpstr>
      <vt:lpstr>Solution and inputs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Prasad Kshirsagar</dc:creator>
  <cp:lastModifiedBy>Prasad Kshirsagar</cp:lastModifiedBy>
  <cp:revision>5</cp:revision>
  <dcterms:created xsi:type="dcterms:W3CDTF">2025-01-03T08:32:01Z</dcterms:created>
  <dcterms:modified xsi:type="dcterms:W3CDTF">2025-01-04T09:37:37Z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